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0162" autoAdjust="0"/>
    <p:restoredTop sz="86380" autoAdjust="0"/>
  </p:normalViewPr>
  <p:slideViewPr>
    <p:cSldViewPr>
      <p:cViewPr>
        <p:scale>
          <a:sx n="66" d="100"/>
          <a:sy n="66" d="100"/>
        </p:scale>
        <p:origin x="-259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37B-7E23-4385-9C56-392E3E5BFBA5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C8848-0CE7-4A1E-BD5D-0A8B9E7AAF3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FD5CE-9851-44FB-B357-644303D28BAB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9732C-0B90-4CE1-8363-B1074ACEB8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32C-0B90-4CE1-8363-B1074ACEB861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BDCB-2A00-4377-8A5B-FCB23921DEE8}" type="datetimeFigureOut">
              <a:rPr lang="es-AR" smtClean="0"/>
              <a:pPr/>
              <a:t>12/06/2013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8" y="0"/>
            <a:ext cx="61880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" y="0"/>
            <a:ext cx="649922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509513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04664" y="3059832"/>
          <a:ext cx="63365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5"/>
                <a:gridCol w="839866"/>
                <a:gridCol w="1248363"/>
                <a:gridCol w="100800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endParaRPr lang="es-A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500" b="1" dirty="0" err="1" smtClean="0">
                          <a:solidFill>
                            <a:schemeClr val="bg1"/>
                          </a:solidFill>
                        </a:rPr>
                        <a:t>Scenario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500" b="1" dirty="0" err="1" smtClean="0">
                          <a:solidFill>
                            <a:schemeClr val="bg1"/>
                          </a:solidFill>
                        </a:rPr>
                        <a:t>Difference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err="1" smtClean="0">
                          <a:solidFill>
                            <a:schemeClr val="bg1"/>
                          </a:solidFill>
                        </a:rPr>
                        <a:t>Current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err="1" smtClean="0">
                          <a:solidFill>
                            <a:schemeClr val="bg1"/>
                          </a:solidFill>
                        </a:rPr>
                        <a:t>Hypothetical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n-US" sz="1500" b="1" dirty="0" smtClean="0">
                          <a:latin typeface="+mj-lt"/>
                        </a:rPr>
                        <a:t>Cession of points in the '80s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21.7</a:t>
                      </a:r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</a:t>
                      </a:r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s-E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billions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$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29.8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38.5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8.7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AR" sz="1500" b="1" dirty="0" smtClean="0">
                          <a:latin typeface="+mj-lt"/>
                        </a:rPr>
                        <a:t>Fondo del Conurbano </a:t>
                      </a:r>
                      <a:r>
                        <a:rPr lang="es-AR" sz="1500" b="1" dirty="0" err="1" smtClean="0">
                          <a:latin typeface="+mj-lt"/>
                        </a:rPr>
                        <a:t>ceiling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s-E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billions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$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13.8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13.1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AR" sz="1500" b="1" dirty="0" smtClean="0">
                          <a:latin typeface="+mj-lt"/>
                        </a:rPr>
                        <a:t> </a:t>
                      </a:r>
                      <a:r>
                        <a:rPr lang="es-AR" sz="1500" b="1" dirty="0" err="1" smtClean="0">
                          <a:latin typeface="+mj-lt"/>
                        </a:rPr>
                        <a:t>Discretionary</a:t>
                      </a:r>
                      <a:r>
                        <a:rPr lang="es-AR" sz="1500" b="1" dirty="0" smtClean="0">
                          <a:latin typeface="+mj-lt"/>
                        </a:rPr>
                        <a:t> </a:t>
                      </a:r>
                      <a:r>
                        <a:rPr lang="es-AR" sz="1500" b="1" dirty="0" err="1" smtClean="0">
                          <a:latin typeface="+mj-lt"/>
                        </a:rPr>
                        <a:t>transfers</a:t>
                      </a:r>
                      <a:r>
                        <a:rPr lang="es-AR" sz="1500" b="1" dirty="0" smtClean="0">
                          <a:latin typeface="+mj-lt"/>
                        </a:rPr>
                        <a:t> </a:t>
                      </a:r>
                      <a:r>
                        <a:rPr lang="es-AR" sz="1500" b="1" dirty="0" err="1" smtClean="0">
                          <a:latin typeface="+mj-lt"/>
                        </a:rPr>
                        <a:t>drop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-77%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7%*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s-E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billions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$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3.2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n-US" sz="1500" b="1" dirty="0" smtClean="0">
                          <a:latin typeface="+mj-lt"/>
                        </a:rPr>
                        <a:t> Outdated transfers for decentralized services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6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billions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$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4.2**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smtClean="0">
                          <a:solidFill>
                            <a:schemeClr val="tx1"/>
                          </a:solidFill>
                          <a:latin typeface="Calibri"/>
                        </a:rPr>
                        <a:t>3.8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(*) </a:t>
                      </a:r>
                      <a:r>
                        <a:rPr lang="fr-FR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Variation 2012 vs 2011 provinces</a:t>
                      </a:r>
                      <a:endParaRPr lang="es-ES" sz="1500" dirty="0" smtClean="0">
                        <a:latin typeface="+mj-lt"/>
                      </a:endParaRPr>
                    </a:p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(**)</a:t>
                      </a:r>
                      <a:r>
                        <a:rPr lang="es-ES" sz="1500" baseline="0" dirty="0" smtClean="0">
                          <a:latin typeface="+mj-lt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Current cost of decentralized services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12776" y="2051720"/>
          <a:ext cx="408022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055891"/>
              </a:tblGrid>
              <a:tr h="457200">
                <a:tc gridSpan="2">
                  <a:txBody>
                    <a:bodyPr/>
                    <a:lstStyle/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es-AR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Financial</a:t>
                      </a:r>
                      <a:r>
                        <a:rPr lang="es-AR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s-AR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r>
                        <a:rPr lang="es-AR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2012</a:t>
                      </a:r>
                      <a:endParaRPr lang="es-AR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</a:t>
                      </a:r>
                      <a:r>
                        <a:rPr lang="es-ES" sz="20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billions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$</a:t>
                      </a:r>
                      <a:endParaRPr lang="es-AR" sz="20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-8.8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2" y="0"/>
            <a:ext cx="61880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0"/>
            <a:ext cx="61880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" y="0"/>
            <a:ext cx="681037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0"/>
            <a:ext cx="61880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0"/>
            <a:ext cx="61880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0"/>
            <a:ext cx="66087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811" y="2133600"/>
            <a:ext cx="4814378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682783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0"/>
            <a:ext cx="6608762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0"/>
            <a:ext cx="64865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88</Words>
  <Application>Microsoft Office PowerPoint</Application>
  <PresentationFormat>Presentación en pantalla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/>
  <cp:lastModifiedBy>Usuario</cp:lastModifiedBy>
  <cp:revision>63</cp:revision>
  <dcterms:created xsi:type="dcterms:W3CDTF">2013-06-07T20:16:46Z</dcterms:created>
  <dcterms:modified xsi:type="dcterms:W3CDTF">2013-06-12T15:09:03Z</dcterms:modified>
</cp:coreProperties>
</file>